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5280" y="2367895"/>
            <a:ext cx="599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Calibri" pitchFamily="34" charset="0"/>
              </a:rPr>
              <a:t>Durante  </a:t>
            </a:r>
            <a:r>
              <a:rPr lang="es-MX" dirty="0" smtClean="0">
                <a:latin typeface="Calibri" pitchFamily="34" charset="0"/>
              </a:rPr>
              <a:t>el </a:t>
            </a:r>
            <a:r>
              <a:rPr lang="es-MX" dirty="0" smtClean="0">
                <a:latin typeface="Calibri" pitchFamily="34" charset="0"/>
              </a:rPr>
              <a:t>año 2021 no </a:t>
            </a:r>
            <a:r>
              <a:rPr lang="es-MX" dirty="0">
                <a:latin typeface="Calibri" pitchFamily="34" charset="0"/>
              </a:rPr>
              <a:t>fueron aprobadas resoluciones definitivas con sanciones a servidores públicos.</a:t>
            </a: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15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93</cp:revision>
  <dcterms:created xsi:type="dcterms:W3CDTF">2017-02-28T19:33:47Z</dcterms:created>
  <dcterms:modified xsi:type="dcterms:W3CDTF">2022-01-05T18:51:38Z</dcterms:modified>
</cp:coreProperties>
</file>